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A6256DB-F137-4831-A7DF-568EEF7D218E}" type="datetimeFigureOut">
              <a:rPr lang="en-GB" smtClean="0"/>
              <a:t>09/05/2023</a:t>
            </a:fld>
            <a:endParaRPr lang="en-GB"/>
          </a:p>
        </p:txBody>
      </p:sp>
      <p:sp>
        <p:nvSpPr>
          <p:cNvPr id="8" name="Slide Number Placeholder 7"/>
          <p:cNvSpPr>
            <a:spLocks noGrp="1"/>
          </p:cNvSpPr>
          <p:nvPr>
            <p:ph type="sldNum" sz="quarter" idx="11"/>
          </p:nvPr>
        </p:nvSpPr>
        <p:spPr/>
        <p:txBody>
          <a:bodyPr/>
          <a:lstStyle/>
          <a:p>
            <a:fld id="{D4034C7D-CE7F-4D5D-9228-9B6AC4E3DC37}"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6256DB-F137-4831-A7DF-568EEF7D218E}" type="datetimeFigureOut">
              <a:rPr lang="en-GB" smtClean="0"/>
              <a:t>09/05/2023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6256DB-F137-4831-A7DF-568EEF7D218E}" type="datetimeFigureOut">
              <a:rPr lang="en-GB" smtClean="0"/>
              <a:t>09/05/2023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A6256DB-F137-4831-A7DF-568EEF7D218E}" type="datetimeFigureOut">
              <a:rPr lang="en-GB" smtClean="0"/>
              <a:t>09/05/2023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6256DB-F137-4831-A7DF-568EEF7D218E}" type="datetimeFigureOut">
              <a:rPr lang="en-GB" smtClean="0"/>
              <a:t>09/05/2023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034C7D-CE7F-4D5D-9228-9B6AC4E3DC37}" type="slidenum">
              <a:rPr lang="en-GB" smtClean="0"/>
              <a:t>‹#›</a:t>
            </a:fld>
            <a:endParaRPr lang="en-GB"/>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1A6256DB-F137-4831-A7DF-568EEF7D218E}" type="datetimeFigureOut">
              <a:rPr lang="en-GB" smtClean="0"/>
              <a:t>09/05/2023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034C7D-CE7F-4D5D-9228-9B6AC4E3DC37}" type="slidenum">
              <a:rPr lang="en-GB" smtClean="0"/>
              <a:t>‹#›</a:t>
            </a:fld>
            <a:endParaRPr lang="en-GB"/>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A6256DB-F137-4831-A7DF-568EEF7D218E}" type="datetimeFigureOut">
              <a:rPr lang="en-GB" smtClean="0"/>
              <a:t>09/05/2023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034C7D-CE7F-4D5D-9228-9B6AC4E3DC37}" type="slidenum">
              <a:rPr lang="en-GB" smtClean="0"/>
              <a:t>‹#›</a:t>
            </a:fld>
            <a:endParaRPr lang="en-GB"/>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A6256DB-F137-4831-A7DF-568EEF7D218E}" type="datetimeFigureOut">
              <a:rPr lang="en-GB" smtClean="0"/>
              <a:t>09/05/2023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6256DB-F137-4831-A7DF-568EEF7D218E}" type="datetimeFigureOut">
              <a:rPr lang="en-GB" smtClean="0"/>
              <a:t>09/05/2023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6256DB-F137-4831-A7DF-568EEF7D218E}" type="datetimeFigureOut">
              <a:rPr lang="en-GB" smtClean="0"/>
              <a:t>09/05/2023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6256DB-F137-4831-A7DF-568EEF7D218E}" type="datetimeFigureOut">
              <a:rPr lang="en-GB" smtClean="0"/>
              <a:t>09/05/2023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034C7D-CE7F-4D5D-9228-9B6AC4E3DC37}"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A6256DB-F137-4831-A7DF-568EEF7D218E}" type="datetimeFigureOut">
              <a:rPr lang="en-GB" smtClean="0"/>
              <a:t>09/05/2023</a:t>
            </a:fld>
            <a:endParaRPr lang="en-GB"/>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GB"/>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4034C7D-CE7F-4D5D-9228-9B6AC4E3DC37}" type="slidenum">
              <a:rPr lang="en-GB" smtClean="0"/>
              <a:t>‹#›</a:t>
            </a:fld>
            <a:endParaRPr lang="en-GB"/>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672" y="1628800"/>
            <a:ext cx="6192688" cy="4524315"/>
          </a:xfrm>
          <a:prstGeom prst="rect">
            <a:avLst/>
          </a:prstGeom>
        </p:spPr>
        <p:txBody>
          <a:bodyPr wrap="square">
            <a:spAutoFit/>
          </a:bodyPr>
          <a:lstStyle/>
          <a:p>
            <a:r>
              <a:rPr lang="en-GB" sz="3200" b="1" dirty="0" smtClean="0"/>
              <a:t>The term Norman architecture is used to categorise styles of Romanesque architecture developed by the Normans in the various lands under their dominion or influence in the 11th and 12th centuries. In particular the term is traditionally used for English Romanesque architecture.</a:t>
            </a:r>
            <a:endParaRPr lang="en-GB" sz="3200" b="1" dirty="0"/>
          </a:p>
        </p:txBody>
      </p:sp>
      <p:sp>
        <p:nvSpPr>
          <p:cNvPr id="5" name="Title 4"/>
          <p:cNvSpPr>
            <a:spLocks noGrp="1"/>
          </p:cNvSpPr>
          <p:nvPr>
            <p:ph type="title"/>
          </p:nvPr>
        </p:nvSpPr>
        <p:spPr/>
        <p:txBody>
          <a:bodyPr/>
          <a:lstStyle/>
          <a:p>
            <a:r>
              <a:rPr lang="en-GB" dirty="0" smtClean="0"/>
              <a:t>Norman Architecture</a:t>
            </a:r>
            <a:endParaRPr lang="en-GB" dirty="0"/>
          </a:p>
        </p:txBody>
      </p:sp>
    </p:spTree>
    <p:extLst>
      <p:ext uri="{BB962C8B-B14F-4D97-AF65-F5344CB8AC3E}">
        <p14:creationId xmlns:p14="http://schemas.microsoft.com/office/powerpoint/2010/main" val="141729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32656"/>
            <a:ext cx="4848126" cy="624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80112" y="476672"/>
            <a:ext cx="3106688" cy="5544616"/>
          </a:xfrm>
        </p:spPr>
        <p:txBody>
          <a:bodyPr/>
          <a:lstStyle/>
          <a:p>
            <a:r>
              <a:rPr lang="en-GB" dirty="0" smtClean="0"/>
              <a:t>The Norman Arch on the south facing wall</a:t>
            </a:r>
            <a:br>
              <a:rPr lang="en-GB" dirty="0" smtClean="0"/>
            </a:br>
            <a:r>
              <a:rPr lang="en-GB" sz="1400" dirty="0" smtClean="0"/>
              <a:t>Jenny and Stanley Thompson</a:t>
            </a:r>
            <a:endParaRPr lang="en-GB" dirty="0"/>
          </a:p>
        </p:txBody>
      </p:sp>
    </p:spTree>
    <p:extLst>
      <p:ext uri="{BB962C8B-B14F-4D97-AF65-F5344CB8AC3E}">
        <p14:creationId xmlns:p14="http://schemas.microsoft.com/office/powerpoint/2010/main" val="165910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dirty="0" smtClean="0"/>
              <a:t>Ceiling Vaults:  Winchester Cathedral</a:t>
            </a:r>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772816"/>
            <a:ext cx="6768752" cy="452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30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864096"/>
          </a:xfrm>
        </p:spPr>
        <p:txBody>
          <a:bodyPr/>
          <a:lstStyle/>
          <a:p>
            <a:r>
              <a:rPr lang="en-GB" sz="3600" dirty="0" smtClean="0"/>
              <a:t>Front View:  Winchester Cathedral</a:t>
            </a:r>
            <a:endParaRPr lang="en-GB"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403661"/>
            <a:ext cx="3816424" cy="530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96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GB" sz="3600" dirty="0" smtClean="0"/>
              <a:t>St Etienne, France: Church </a:t>
            </a:r>
            <a:r>
              <a:rPr lang="en-GB" sz="3600" dirty="0"/>
              <a:t>N</a:t>
            </a:r>
            <a:r>
              <a:rPr lang="en-GB" sz="3600" dirty="0" smtClean="0"/>
              <a:t>ave</a:t>
            </a:r>
            <a:endParaRPr lang="en-GB"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285874"/>
            <a:ext cx="4282075" cy="544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761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sz="4000" dirty="0"/>
              <a:t>Norman-cathedral-</a:t>
            </a:r>
            <a:r>
              <a:rPr lang="en-GB" sz="4000" dirty="0" err="1"/>
              <a:t>Cefalu</a:t>
            </a:r>
            <a:r>
              <a:rPr lang="en-GB" sz="4000" dirty="0"/>
              <a:t>-Sicily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96752"/>
            <a:ext cx="4397529" cy="5519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96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sz="4400" dirty="0" smtClean="0"/>
              <a:t>Rochester Cathedral: England</a:t>
            </a:r>
            <a:endParaRPr lang="en-GB" sz="4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7816728" cy="523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52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en-GB" sz="4800" dirty="0" smtClean="0"/>
              <a:t>Tower of London</a:t>
            </a:r>
            <a:endParaRPr lang="en-GB" sz="4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44824"/>
            <a:ext cx="6744406" cy="449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31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48" y="332656"/>
            <a:ext cx="911517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15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56" t="19518" r="23489" b="25942"/>
          <a:stretch/>
        </p:blipFill>
        <p:spPr bwMode="auto">
          <a:xfrm>
            <a:off x="219037" y="692697"/>
            <a:ext cx="8587413"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7429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52</TotalTime>
  <Words>79</Words>
  <Application>Microsoft Office PowerPoint</Application>
  <PresentationFormat>On-screen Show (4:3)</PresentationFormat>
  <Paragraphs>9</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Executive</vt:lpstr>
      <vt:lpstr>Norman Architecture</vt:lpstr>
      <vt:lpstr>Ceiling Vaults:  Winchester Cathedral</vt:lpstr>
      <vt:lpstr>Front View:  Winchester Cathedral</vt:lpstr>
      <vt:lpstr>St Etienne, France: Church Nave</vt:lpstr>
      <vt:lpstr>Norman-cathedral-Cefalu-Sicily</vt:lpstr>
      <vt:lpstr>Rochester Cathedral: England</vt:lpstr>
      <vt:lpstr>Tower of London</vt:lpstr>
      <vt:lpstr>PowerPoint Presentation</vt:lpstr>
      <vt:lpstr>PowerPoint Presentation</vt:lpstr>
      <vt:lpstr>The Norman Arch on the south facing wall Jenny and Stanley Thompson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Norman Architecture</dc:title>
  <dc:creator>Windows User</dc:creator>
  <cp:lastModifiedBy>Windows User</cp:lastModifiedBy>
  <cp:revision>6</cp:revision>
  <dcterms:created xsi:type="dcterms:W3CDTF">2023-05-09T15:06:18Z</dcterms:created>
  <dcterms:modified xsi:type="dcterms:W3CDTF">2023-05-09T16:02:18Z</dcterms:modified>
</cp:coreProperties>
</file>