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77" r:id="rId6"/>
    <p:sldId id="271" r:id="rId7"/>
    <p:sldId id="272" r:id="rId8"/>
    <p:sldId id="273" r:id="rId9"/>
    <p:sldId id="274" r:id="rId10"/>
    <p:sldId id="260" r:id="rId11"/>
    <p:sldId id="27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D58CB-9BFE-47CC-A83C-197A9B42DAB5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671D8-017C-46D4-8FDE-8A8042344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09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1D8-017C-46D4-8FDE-8A80423446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26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0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5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9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7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4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5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23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38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2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9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39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C6A9-AB14-4594-95D2-BBBCA74A1C93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86F8-8559-4895-912B-AC2E79F6E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2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Bnjn5e4LT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000" b="1" dirty="0" smtClean="0">
                <a:solidFill>
                  <a:schemeClr val="accent3"/>
                </a:solidFill>
              </a:rPr>
              <a:t>Coronation Year in Worle</a:t>
            </a:r>
            <a:endParaRPr lang="en-GB" sz="6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4400" b="1" baseline="30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nd</a:t>
            </a:r>
            <a:r>
              <a:rPr lang="en-GB" sz="4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June 1953</a:t>
            </a:r>
            <a:endParaRPr lang="en-GB" sz="4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3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Worle Junior School celebrated with a pageant of Kings and Queens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40" y="1600200"/>
            <a:ext cx="65001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11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Mums dressing Henry the 8th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71483" cy="52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59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Old time dancing and a big audience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"/>
          <a:stretch/>
        </p:blipFill>
        <p:spPr bwMode="auto">
          <a:xfrm>
            <a:off x="1259632" y="1600200"/>
            <a:ext cx="6820057" cy="51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41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The boys helped to build the castle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31182"/>
            <a:ext cx="7193751" cy="53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44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Dancing round the Maypole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b="3226"/>
          <a:stretch/>
        </p:blipFill>
        <p:spPr bwMode="auto">
          <a:xfrm>
            <a:off x="539552" y="1412776"/>
            <a:ext cx="8135793" cy="503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08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And now the same in colour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b="3843"/>
          <a:stretch/>
        </p:blipFill>
        <p:spPr bwMode="auto">
          <a:xfrm>
            <a:off x="467544" y="1164132"/>
            <a:ext cx="8325975" cy="514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90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Servants for the day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14087" cy="544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49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Dressed as Scottish, Welsh and Irish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0270"/>
            <a:ext cx="7677766" cy="537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2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Here come the troops ready for battle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73012"/>
            <a:ext cx="7736380" cy="535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53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Marion Jones played Elizabeth 1st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94502" cy="56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28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Queen Elizabeth 11</a:t>
            </a:r>
            <a:br>
              <a:rPr lang="en-GB" dirty="0" smtClean="0"/>
            </a:br>
            <a:r>
              <a:rPr lang="en-GB" dirty="0" smtClean="0"/>
              <a:t>Then and Now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6305"/>
            <a:ext cx="7503753" cy="44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The </a:t>
            </a:r>
            <a:r>
              <a:rPr lang="en-GB" b="1" dirty="0" err="1" smtClean="0">
                <a:solidFill>
                  <a:schemeClr val="accent3"/>
                </a:solidFill>
              </a:rPr>
              <a:t>Maltings</a:t>
            </a:r>
            <a:r>
              <a:rPr lang="en-GB" b="1" dirty="0" smtClean="0">
                <a:solidFill>
                  <a:schemeClr val="accent3"/>
                </a:solidFill>
              </a:rPr>
              <a:t> on Coronation Day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0172"/>
            <a:ext cx="7500770" cy="52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122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Church Farm won the competition for best cottage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r="8152" b="11105"/>
          <a:stretch/>
        </p:blipFill>
        <p:spPr bwMode="auto">
          <a:xfrm>
            <a:off x="1043608" y="1628800"/>
            <a:ext cx="7019728" cy="469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5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Greenwood Cottages.  I think these are better.  More flags.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4"/>
          <a:stretch/>
        </p:blipFill>
        <p:spPr bwMode="auto">
          <a:xfrm>
            <a:off x="611560" y="1340768"/>
            <a:ext cx="7763797" cy="522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67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Coronation mug and a spoon for each child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3874988" cy="307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21" y="2494281"/>
            <a:ext cx="2235739" cy="295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02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Heavy rain in London on Coronation day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10" y="1600200"/>
            <a:ext cx="67955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31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accent3"/>
                </a:solidFill>
              </a:rPr>
              <a:t>Model Coronation Coach</a:t>
            </a:r>
            <a:br>
              <a:rPr lang="en-GB" sz="3600" b="1" dirty="0" smtClean="0">
                <a:solidFill>
                  <a:schemeClr val="accent3"/>
                </a:solidFill>
              </a:rPr>
            </a:br>
            <a:r>
              <a:rPr lang="en-GB" sz="3600" b="1" dirty="0" smtClean="0">
                <a:solidFill>
                  <a:schemeClr val="accent3"/>
                </a:solidFill>
              </a:rPr>
              <a:t>My parents brought one back for me, but I didn’t take to it much and I lost it</a:t>
            </a:r>
            <a:r>
              <a:rPr lang="en-GB" sz="3600" dirty="0" smtClean="0"/>
              <a:t>.</a:t>
            </a:r>
            <a:endParaRPr lang="en-GB" sz="36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024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Thousands of cardboard periscopes were used to see the Queens coach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552562"/>
            <a:ext cx="7230952" cy="496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03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How to make a periscope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https://www.youtube.com/watch?v=Bnjn5e4LTmE</a:t>
            </a:r>
            <a:r>
              <a:rPr lang="en-GB" dirty="0" smtClean="0"/>
              <a:t> </a:t>
            </a:r>
          </a:p>
          <a:p>
            <a:r>
              <a:rPr lang="en-GB" dirty="0" smtClean="0"/>
              <a:t>Have a look on YouTube.</a:t>
            </a:r>
          </a:p>
          <a:p>
            <a:r>
              <a:rPr lang="en-GB" dirty="0" smtClean="0"/>
              <a:t>Really good school project.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28384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2"/>
            <a:ext cx="28479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8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12 inch television sets were black and white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80" y="1635434"/>
            <a:ext cx="7669060" cy="43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3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But Westminster Abbey was full of colour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28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Silly cricket to raise money for the party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14151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7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Brownies planting red, white and Blue flowers around the Church Hall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52488" cy="511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32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3"/>
                </a:solidFill>
              </a:rPr>
              <a:t>Worle Carnival.  May 28</a:t>
            </a:r>
            <a:r>
              <a:rPr lang="en-GB" sz="3200" b="1" baseline="30000" dirty="0" smtClean="0">
                <a:solidFill>
                  <a:schemeClr val="accent3"/>
                </a:solidFill>
              </a:rPr>
              <a:t>th</a:t>
            </a:r>
            <a:r>
              <a:rPr lang="en-GB" sz="3200" b="1" dirty="0" smtClean="0">
                <a:solidFill>
                  <a:schemeClr val="accent3"/>
                </a:solidFill>
              </a:rPr>
              <a:t>.  Coronation Coach pulled by a pony and a donkey!!</a:t>
            </a:r>
            <a:endParaRPr lang="en-GB" sz="3200" b="1" dirty="0">
              <a:solidFill>
                <a:schemeClr val="accent3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984776" cy="5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5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Carnival Queen and her maids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27291" cy="502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59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" y="1600200"/>
            <a:ext cx="695956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700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203</Words>
  <Application>Microsoft Office PowerPoint</Application>
  <PresentationFormat>On-screen Show (4:3)</PresentationFormat>
  <Paragraphs>31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Coronation Year in Worle</vt:lpstr>
      <vt:lpstr>Queen Elizabeth 11 Then and Now</vt:lpstr>
      <vt:lpstr>12 inch television sets were black and white</vt:lpstr>
      <vt:lpstr>But Westminster Abbey was full of colour</vt:lpstr>
      <vt:lpstr>Silly cricket to raise money for the party</vt:lpstr>
      <vt:lpstr>Brownies planting red, white and Blue flowers around the Church Hall</vt:lpstr>
      <vt:lpstr>Worle Carnival.  May 28th.  Coronation Coach pulled by a pony and a donkey!!</vt:lpstr>
      <vt:lpstr>Carnival Queen and her maids</vt:lpstr>
      <vt:lpstr>PowerPoint Presentation</vt:lpstr>
      <vt:lpstr>Worle Junior School celebrated with a pageant of Kings and Queens</vt:lpstr>
      <vt:lpstr>Mums dressing Henry the 8th</vt:lpstr>
      <vt:lpstr>Old time dancing and a big audience</vt:lpstr>
      <vt:lpstr>The boys helped to build the castle</vt:lpstr>
      <vt:lpstr>Dancing round the Maypole</vt:lpstr>
      <vt:lpstr>And now the same in colour</vt:lpstr>
      <vt:lpstr>Servants for the day</vt:lpstr>
      <vt:lpstr>Dressed as Scottish, Welsh and Irish</vt:lpstr>
      <vt:lpstr>Here come the troops ready for battle</vt:lpstr>
      <vt:lpstr>Marion Jones played Elizabeth 1st</vt:lpstr>
      <vt:lpstr>The Maltings on Coronation Day</vt:lpstr>
      <vt:lpstr>Church Farm won the competition for best cottage</vt:lpstr>
      <vt:lpstr>Greenwood Cottages.  I think these are better.  More flags.</vt:lpstr>
      <vt:lpstr>Coronation mug and a spoon for each child</vt:lpstr>
      <vt:lpstr>Heavy rain in London on Coronation day</vt:lpstr>
      <vt:lpstr>Model Coronation Coach My parents brought one back for me, but I didn’t take to it much and I lost it.</vt:lpstr>
      <vt:lpstr>Thousands of cardboard periscopes were used to see the Queens coach</vt:lpstr>
      <vt:lpstr>How to make a periscope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Coronation Year in Worle</dc:title>
  <dc:creator>Windows User</dc:creator>
  <cp:lastModifiedBy>Windows User</cp:lastModifiedBy>
  <cp:revision>29</cp:revision>
  <dcterms:created xsi:type="dcterms:W3CDTF">2022-04-25T07:25:49Z</dcterms:created>
  <dcterms:modified xsi:type="dcterms:W3CDTF">2022-04-25T16:34:12Z</dcterms:modified>
</cp:coreProperties>
</file>