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9" r:id="rId3"/>
    <p:sldId id="280" r:id="rId4"/>
    <p:sldId id="281" r:id="rId5"/>
    <p:sldId id="282" r:id="rId6"/>
    <p:sldId id="257" r:id="rId7"/>
    <p:sldId id="258" r:id="rId8"/>
    <p:sldId id="269" r:id="rId9"/>
    <p:sldId id="273" r:id="rId10"/>
    <p:sldId id="287" r:id="rId11"/>
    <p:sldId id="274" r:id="rId12"/>
    <p:sldId id="279" r:id="rId13"/>
    <p:sldId id="291" r:id="rId14"/>
    <p:sldId id="266" r:id="rId15"/>
    <p:sldId id="285" r:id="rId16"/>
    <p:sldId id="286" r:id="rId17"/>
    <p:sldId id="268" r:id="rId18"/>
    <p:sldId id="271" r:id="rId19"/>
    <p:sldId id="259" r:id="rId20"/>
    <p:sldId id="265" r:id="rId21"/>
    <p:sldId id="272" r:id="rId22"/>
    <p:sldId id="275" r:id="rId23"/>
    <p:sldId id="284" r:id="rId24"/>
    <p:sldId id="263" r:id="rId25"/>
    <p:sldId id="290" r:id="rId26"/>
    <p:sldId id="270" r:id="rId27"/>
    <p:sldId id="261" r:id="rId28"/>
    <p:sldId id="262" r:id="rId29"/>
    <p:sldId id="264" r:id="rId30"/>
    <p:sldId id="267" r:id="rId31"/>
    <p:sldId id="27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69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6F7E-4A6C-49DF-BA43-3191AC1466D7}" type="datetimeFigureOut">
              <a:rPr lang="en-GB" smtClean="0"/>
              <a:t>27/03/2017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C087-910A-4277-BC47-5ACFBE32A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17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toymaker of Nuremburg, a play in 3 acts was on</a:t>
            </a:r>
            <a:r>
              <a:rPr lang="en-GB" baseline="0" dirty="0" smtClean="0"/>
              <a:t> at the Knightstone starring Kathleen Leigh and Clifford Marquand [or close].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76222-03A3-4384-A2FD-4BEB4B65DD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84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From Robin Wild’s collection.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C087-910A-4277-BC47-5ACFBE32A4B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337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C087-910A-4277-BC47-5ACFBE32A4B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15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C087-910A-4277-BC47-5ACFBE32A4B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00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C087-910A-4277-BC47-5ACFBE32A4B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79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Toymaker of Nuremberg was</a:t>
            </a:r>
            <a:r>
              <a:rPr lang="en-GB" baseline="0" dirty="0" smtClean="0"/>
              <a:t> written in 1881.  </a:t>
            </a:r>
          </a:p>
          <a:p>
            <a:endParaRPr lang="en-GB" dirty="0"/>
          </a:p>
          <a:p>
            <a:r>
              <a:rPr lang="en-GB" baseline="0" dirty="0" smtClean="0"/>
              <a:t>No trace of Kathleen Leigh or Clifford Marquand</a:t>
            </a:r>
          </a:p>
          <a:p>
            <a:endParaRPr lang="en-GB" baseline="0" dirty="0" smtClean="0"/>
          </a:p>
          <a:p>
            <a:r>
              <a:rPr lang="en-GB" baseline="0" dirty="0" smtClean="0"/>
              <a:t>However possibly February, 1914.  Mentioned in ‘The Era, London’ with no Christian names, but it seems they were touring.  Previous theatre  was</a:t>
            </a:r>
            <a:r>
              <a:rPr lang="en-GB" dirty="0" smtClean="0"/>
              <a:t> in </a:t>
            </a:r>
            <a:r>
              <a:rPr lang="en-GB" baseline="0" dirty="0" smtClean="0"/>
              <a:t>Wolverhampton.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76222-03A3-4384-A2FD-4BEB4B65DDD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92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North</a:t>
            </a:r>
            <a:r>
              <a:rPr lang="en-GB" baseline="0" dirty="0" smtClean="0"/>
              <a:t> side of High Street, roof of Banwell House on far right.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C087-910A-4277-BC47-5ACFBE32A4B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070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Maltings sign on left. </a:t>
            </a:r>
          </a:p>
          <a:p>
            <a:r>
              <a:rPr lang="en-GB" dirty="0" smtClean="0"/>
              <a:t>Reynold</a:t>
            </a:r>
            <a:r>
              <a:rPr lang="en-GB" baseline="0" dirty="0" smtClean="0"/>
              <a:t>s the butchers on right.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C087-910A-4277-BC47-5ACFBE32A4B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1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Roof</a:t>
            </a:r>
            <a:r>
              <a:rPr lang="en-GB" baseline="0" dirty="0" smtClean="0"/>
              <a:t> and chimney of Primrose House/cottage shows above the rest towards the right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C087-910A-4277-BC47-5ACFBE32A4B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547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Notice the roof line of Elm House for reference.  Jones’s newsagents</a:t>
            </a:r>
            <a:r>
              <a:rPr lang="en-GB" baseline="0" dirty="0" smtClean="0"/>
              <a:t> is set back slightly from the site of the old cycle shop.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C087-910A-4277-BC47-5ACFBE32A4B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511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Postcard dated 1941 </a:t>
            </a:r>
          </a:p>
          <a:p>
            <a:r>
              <a:rPr lang="en-GB" dirty="0" smtClean="0"/>
              <a:t>Primrose Cottage</a:t>
            </a:r>
            <a:r>
              <a:rPr lang="en-GB" baseline="0" dirty="0" smtClean="0"/>
              <a:t> still standing.  Vera Edward’s home.</a:t>
            </a:r>
          </a:p>
          <a:p>
            <a:r>
              <a:rPr lang="en-GB" baseline="0" dirty="0" smtClean="0"/>
              <a:t>Field in foreground now the site of Worle Library and the attendant shop premises.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76222-03A3-4384-A2FD-4BEB4B65DDD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069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C087-910A-4277-BC47-5ACFBE32A4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807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C087-910A-4277-BC47-5ACFBE32A4B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35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CC712-874D-445D-ABBD-5C4E002EBBED}" type="datetime1">
              <a:rPr lang="en-GB" smtClean="0"/>
              <a:t>27/03/2017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1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3356-A3B2-4F7D-9C90-9F850A02F32C}" type="datetime1">
              <a:rPr lang="en-GB" smtClean="0"/>
              <a:t>27/03/2017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91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897DB-1734-486C-A259-9864DA0182B1}" type="datetime1">
              <a:rPr lang="en-GB" smtClean="0"/>
              <a:t>27/03/2017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63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E39C-2077-4C7C-83AF-9CDE1C416D7A}" type="datetime1">
              <a:rPr lang="en-GB" smtClean="0"/>
              <a:t>27/03/2017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16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9D-CD46-40A1-AA48-BF274598B862}" type="datetime1">
              <a:rPr lang="en-GB" smtClean="0"/>
              <a:t>27/03/2017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46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266F-8012-4438-925A-6F53F20B94AD}" type="datetime1">
              <a:rPr lang="en-GB" smtClean="0"/>
              <a:t>27/03/2017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54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6715-0C4C-4C3E-855A-89042BAC095A}" type="datetime1">
              <a:rPr lang="en-GB" smtClean="0"/>
              <a:t>27/03/2017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77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3E3E5-F7C4-433C-BC27-F2A173822FDA}" type="datetime1">
              <a:rPr lang="en-GB" smtClean="0"/>
              <a:t>27/03/2017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02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6861-AE60-4333-96FC-5048B2274E58}" type="datetime1">
              <a:rPr lang="en-GB" smtClean="0"/>
              <a:t>27/03/2017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3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5473-14A8-48E4-B5F7-84E5A7C389E9}" type="datetime1">
              <a:rPr lang="en-GB" smtClean="0"/>
              <a:t>27/03/2017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88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78E8-3C4B-4B50-A82B-F254D3A9BDA8}" type="datetime1">
              <a:rPr lang="en-GB" smtClean="0"/>
              <a:t>27/03/2017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35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1592-6595-464B-A95D-CA79361162D9}" type="datetime1">
              <a:rPr lang="en-GB" smtClean="0"/>
              <a:t>27/03/2017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B7D95-05D8-45B6-A882-0310AE38B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90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Worle High Street </a:t>
            </a:r>
            <a:br>
              <a:rPr lang="en-GB" dirty="0" smtClean="0"/>
            </a:br>
            <a:r>
              <a:rPr lang="en-GB" dirty="0" smtClean="0"/>
              <a:t>from Lawrence Road to Ebdon </a:t>
            </a:r>
            <a:r>
              <a:rPr lang="en-GB" dirty="0"/>
              <a:t>Road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Photographs through time with an attempt at dating and analysis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35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Len George on his bike!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412776"/>
            <a:ext cx="6657975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29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GB" sz="2800" dirty="0" smtClean="0"/>
              <a:t>1955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1" y="980728"/>
            <a:ext cx="837553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436096" y="980728"/>
            <a:ext cx="1512168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2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Maltings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3074" name="Picture 2" descr="C:\Users\Raye\Documents\WHS\General pictures\Maltings collection\The Malting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5446" r="3484" b="4697"/>
          <a:stretch/>
        </p:blipFill>
        <p:spPr bwMode="auto">
          <a:xfrm>
            <a:off x="683568" y="1340768"/>
            <a:ext cx="7988447" cy="487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3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4018458"/>
          </a:xfrm>
        </p:spPr>
        <p:txBody>
          <a:bodyPr>
            <a:normAutofit/>
          </a:bodyPr>
          <a:lstStyle/>
          <a:p>
            <a:r>
              <a:rPr lang="en-GB" dirty="0" err="1" smtClean="0"/>
              <a:t>Devonia</a:t>
            </a:r>
            <a:r>
              <a:rPr lang="en-GB" dirty="0" smtClean="0"/>
              <a:t> House just about on the site now occupied by </a:t>
            </a:r>
            <a:r>
              <a:rPr lang="en-GB" dirty="0" err="1" smtClean="0"/>
              <a:t>Fairsave</a:t>
            </a:r>
            <a:r>
              <a:rPr lang="en-GB" smtClean="0"/>
              <a:t>.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8"/>
          <a:stretch/>
        </p:blipFill>
        <p:spPr bwMode="auto">
          <a:xfrm>
            <a:off x="323528" y="260648"/>
            <a:ext cx="4032448" cy="62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43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Approx. 1907/8 looking east towards the New Inn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3074" name="Picture 2" descr="C:\Users\Raye\Documents\WHS\General pictures\High Street\1907 or 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76365"/>
            <a:ext cx="7776864" cy="51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131840" y="3068960"/>
            <a:ext cx="720080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03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3074" name="Picture 2" descr="C:\Users\Raye\Documents\WHS\General pictures\Kingsbury\Griffin's cycle shop000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04" y="1628800"/>
            <a:ext cx="7346554" cy="43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8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Decorated for Coronation of George VI on 12th May, 1937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6796" r="1762"/>
          <a:stretch/>
        </p:blipFill>
        <p:spPr bwMode="auto">
          <a:xfrm>
            <a:off x="1157590" y="1570424"/>
            <a:ext cx="6942801" cy="483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01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1970:  South side of High Street with Jones’s newsagents far right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19904"/>
          <a:stretch/>
        </p:blipFill>
        <p:spPr bwMode="auto">
          <a:xfrm>
            <a:off x="827585" y="1087975"/>
            <a:ext cx="7333906" cy="51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907704" y="1556792"/>
            <a:ext cx="1224136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2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Jones’s newsagent in 1970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69" y="870974"/>
            <a:ext cx="7059107" cy="529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259632" y="2564904"/>
            <a:ext cx="504056" cy="953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3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634082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/>
              <a:t>1941 Castle Paints before ‘The Maltings’ was built in 1950</a:t>
            </a:r>
            <a:endParaRPr lang="en-GB" sz="28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8194" name="Picture 2" descr="C:\Users\Raye\Documents\WHS\General pictures\Gordon, postcards\Castle Pain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8" y="951688"/>
            <a:ext cx="8276746" cy="521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419872" y="2708920"/>
            <a:ext cx="792088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04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Lawrence Road to New Bristol Road 1930 </a:t>
            </a:r>
            <a:r>
              <a:rPr lang="en-GB" sz="3200" dirty="0" err="1" smtClean="0"/>
              <a:t>ish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9246"/>
            <a:ext cx="7776864" cy="430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259632" y="2564904"/>
            <a:ext cx="2304256" cy="5040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63888" y="2564904"/>
            <a:ext cx="864096" cy="5760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27984" y="3140968"/>
            <a:ext cx="1080120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08104" y="4005064"/>
            <a:ext cx="2664296" cy="5040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/>
              <a:t>1902:  Arch advertising sheep shearing contest to celebrate the coronation of Edward VII</a:t>
            </a:r>
            <a:endParaRPr lang="en-GB" sz="3200" b="1" dirty="0"/>
          </a:p>
        </p:txBody>
      </p:sp>
      <p:pic>
        <p:nvPicPr>
          <p:cNvPr id="1026" name="Picture 2" descr="C:\Users\Raye\Documents\WHS\General pictures\High Street\1902 Coronation De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9" y="1268760"/>
            <a:ext cx="7176797" cy="538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3491880" y="3068960"/>
            <a:ext cx="576064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27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GB" sz="2800" dirty="0" smtClean="0"/>
              <a:t>Very early, but not dated yet.  Likely to be around 1902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8" y="1438274"/>
            <a:ext cx="7759641" cy="472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940152" y="2996952"/>
            <a:ext cx="792088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5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3154" r="1275" b="1937"/>
          <a:stretch/>
        </p:blipFill>
        <p:spPr bwMode="auto">
          <a:xfrm>
            <a:off x="611560" y="678601"/>
            <a:ext cx="7832049" cy="564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Square, 1907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38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Square in the early 20</a:t>
            </a:r>
            <a:r>
              <a:rPr lang="en-GB" baseline="30000" dirty="0" smtClean="0"/>
              <a:t>th</a:t>
            </a:r>
            <a:r>
              <a:rPr lang="en-GB" dirty="0" smtClean="0"/>
              <a:t> century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2050" name="Picture 2" descr="C:\Users\Raye\Documents\WHS\General pictures\Century collection\The Square Wor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14" y="1405180"/>
            <a:ext cx="7723407" cy="49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44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dirty="0" smtClean="0"/>
              <a:t>1960 The ‘terminus’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6386" name="Picture 2" descr="C:\Users\Raye\Documents\WHS\General pictures\High Street\Road Works Robin Wild\1960 Approx RW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2541" r="3072" b="3483"/>
          <a:stretch/>
        </p:blipFill>
        <p:spPr bwMode="auto">
          <a:xfrm>
            <a:off x="899592" y="1268759"/>
            <a:ext cx="7404047" cy="512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8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Village Pump </a:t>
            </a:r>
            <a:br>
              <a:rPr lang="en-GB" dirty="0" smtClean="0"/>
            </a:br>
            <a:r>
              <a:rPr lang="en-GB" dirty="0" smtClean="0"/>
              <a:t>1919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026" name="Picture 2" descr="C:\Users\Raye\Documents\WHS\General pictures\Maltings collection\Village pump 19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1" t="15303" r="17670" b="20362"/>
          <a:stretch/>
        </p:blipFill>
        <p:spPr bwMode="auto">
          <a:xfrm>
            <a:off x="427650" y="332656"/>
            <a:ext cx="4432382" cy="585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4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Home from World War 1.  Curved cottage on left should be familiar now.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874515" cy="517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0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1958.  Road Works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5362" name="Picture 2" descr="C:\Users\Raye\Documents\WHS\General pictures\High Street\Road Works Robin Wild\1958 Road Wor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99" y="1337310"/>
            <a:ext cx="8064647" cy="461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3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en-GB" sz="3200" dirty="0" smtClean="0"/>
              <a:t>1958: Road Works west of Ebdon Road junction and the Rose Gardens</a:t>
            </a:r>
            <a:endParaRPr lang="en-GB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8434" name="Picture 2" descr="C:\Users\Raye\Documents\WHS\General pictures\High Street\Road Works Robin Wild\1965 April RW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682218" cy="483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8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dirty="0" smtClean="0"/>
              <a:t>April 1964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7410" name="Picture 2" descr="C:\Users\Raye\Documents\WHS\General pictures\High Street\Road Works Robin Wild\1964 April RW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3647" r="2168" b="5419"/>
          <a:stretch/>
        </p:blipFill>
        <p:spPr bwMode="auto">
          <a:xfrm>
            <a:off x="663304" y="1124744"/>
            <a:ext cx="7952604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6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Lamb Inn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4098" name="Picture 2" descr="C:\Users\Raye\Documents\Honeypot Press\Brown, Lesley\Worle's Pubs\Watercolours\The_Lamb_I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00053"/>
            <a:ext cx="7488832" cy="484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1964:  </a:t>
            </a:r>
            <a:r>
              <a:rPr lang="en-GB" sz="2800" dirty="0" err="1" smtClean="0"/>
              <a:t>Colebridge</a:t>
            </a:r>
            <a:r>
              <a:rPr lang="en-GB" sz="2800" dirty="0" smtClean="0"/>
              <a:t> House and yet more sewage works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4098" name="Picture 2" descr="C:\Users\Raye\Documents\WHS\General pictures\High Street\1964 road works Colebri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6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Rose Gardens and Ebdon Road in 1960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7039184" cy="500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3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536" y="2276872"/>
            <a:ext cx="3008313" cy="1162050"/>
          </a:xfrm>
        </p:spPr>
        <p:txBody>
          <a:bodyPr>
            <a:noAutofit/>
          </a:bodyPr>
          <a:lstStyle/>
          <a:p>
            <a:r>
              <a:rPr lang="en-GB" sz="4400" dirty="0" smtClean="0"/>
              <a:t>The Lamb Inn in 2016</a:t>
            </a:r>
            <a:endParaRPr lang="en-GB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5122" name="Picture 2" descr="C:\Users\Raye\Documents\WHS\modern pics\2016 Lamb I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4607"/>
            <a:ext cx="5188874" cy="63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4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Lamb Inn, Lower Street!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2888"/>
            <a:ext cx="7056784" cy="517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452320" y="3573016"/>
            <a:ext cx="43204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7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1914:  High St. facing east. 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2290" name="Picture 2" descr="C:\Users\Raye\Documents\WHS\General pictures\Gordon, postcards\High Street from Neathway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78" y="1772816"/>
            <a:ext cx="7405120" cy="455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508104" y="2492896"/>
            <a:ext cx="864096" cy="18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2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February 1914, possibly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14474"/>
            <a:ext cx="6587120" cy="452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7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GB" sz="2800" dirty="0" smtClean="0"/>
              <a:t>1907:  Len, Alice and Eli George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t="3495" r="2085" b="4192"/>
          <a:stretch/>
        </p:blipFill>
        <p:spPr bwMode="auto">
          <a:xfrm>
            <a:off x="1186773" y="862834"/>
            <a:ext cx="6985627" cy="543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79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Raye Green for Worle History Society</a:t>
            </a:r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2566" r="2205" b="3767"/>
          <a:stretch/>
        </p:blipFill>
        <p:spPr bwMode="auto">
          <a:xfrm>
            <a:off x="971600" y="1239005"/>
            <a:ext cx="7272807" cy="510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9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587</Words>
  <Application>Microsoft Office PowerPoint</Application>
  <PresentationFormat>On-screen Show (4:3)</PresentationFormat>
  <Paragraphs>89</Paragraphs>
  <Slides>31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Worle High Street  from Lawrence Road to Ebdon Road </vt:lpstr>
      <vt:lpstr>Lawrence Road to New Bristol Road 1930 ish</vt:lpstr>
      <vt:lpstr>The Lamb Inn </vt:lpstr>
      <vt:lpstr>The Lamb Inn in 2016</vt:lpstr>
      <vt:lpstr>Lamb Inn, Lower Street!</vt:lpstr>
      <vt:lpstr>1914:  High St. facing east.  </vt:lpstr>
      <vt:lpstr>February 1914, possibly</vt:lpstr>
      <vt:lpstr>1907:  Len, Alice and Eli George</vt:lpstr>
      <vt:lpstr>PowerPoint Presentation</vt:lpstr>
      <vt:lpstr>Len George on his bike!</vt:lpstr>
      <vt:lpstr>1955</vt:lpstr>
      <vt:lpstr>The Maltings</vt:lpstr>
      <vt:lpstr>Devonia House just about on the site now occupied by Fairsave.</vt:lpstr>
      <vt:lpstr>Approx. 1907/8 looking east towards the New Inn</vt:lpstr>
      <vt:lpstr>PowerPoint Presentation</vt:lpstr>
      <vt:lpstr>Decorated for Coronation of George VI on 12th May, 1937</vt:lpstr>
      <vt:lpstr>1970:  South side of High Street with Jones’s newsagents far right</vt:lpstr>
      <vt:lpstr>Jones’s newsagent in 1970</vt:lpstr>
      <vt:lpstr>1941 Castle Paints before ‘The Maltings’ was built in 1950</vt:lpstr>
      <vt:lpstr>1902:  Arch advertising sheep shearing contest to celebrate the coronation of Edward VII</vt:lpstr>
      <vt:lpstr>Very early, but not dated yet.  Likely to be around 1902</vt:lpstr>
      <vt:lpstr>The Square, 1907</vt:lpstr>
      <vt:lpstr>The Square in the early 20th century</vt:lpstr>
      <vt:lpstr>1960 The ‘terminus’</vt:lpstr>
      <vt:lpstr>Village Pump  1919</vt:lpstr>
      <vt:lpstr>Home from World War 1.  Curved cottage on left should be familiar now.</vt:lpstr>
      <vt:lpstr>1958.  Road Works</vt:lpstr>
      <vt:lpstr>1958: Road Works west of Ebdon Road junction and the Rose Gardens</vt:lpstr>
      <vt:lpstr>April 1964</vt:lpstr>
      <vt:lpstr>1964:  Colebridge House and yet more sewage works</vt:lpstr>
      <vt:lpstr>Rose Gardens and Ebdon Road in 1960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Raye</dc:creator>
  <cp:lastModifiedBy>Raye</cp:lastModifiedBy>
  <cp:revision>46</cp:revision>
  <dcterms:created xsi:type="dcterms:W3CDTF">2016-03-19T08:38:26Z</dcterms:created>
  <dcterms:modified xsi:type="dcterms:W3CDTF">2017-03-27T10:02:33Z</dcterms:modified>
</cp:coreProperties>
</file>